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64" r:id="rId2"/>
    <p:sldMasterId id="2147483876" r:id="rId3"/>
  </p:sldMasterIdLst>
  <p:notesMasterIdLst>
    <p:notesMasterId r:id="rId15"/>
  </p:notesMasterIdLst>
  <p:handoutMasterIdLst>
    <p:handoutMasterId r:id="rId16"/>
  </p:handoutMasterIdLst>
  <p:sldIdLst>
    <p:sldId id="303" r:id="rId4"/>
    <p:sldId id="322" r:id="rId5"/>
    <p:sldId id="263" r:id="rId6"/>
    <p:sldId id="280" r:id="rId7"/>
    <p:sldId id="317" r:id="rId8"/>
    <p:sldId id="321" r:id="rId9"/>
    <p:sldId id="316" r:id="rId10"/>
    <p:sldId id="318" r:id="rId11"/>
    <p:sldId id="319" r:id="rId12"/>
    <p:sldId id="320" r:id="rId13"/>
    <p:sldId id="30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>
        <p:scale>
          <a:sx n="75" d="100"/>
          <a:sy n="75" d="100"/>
        </p:scale>
        <p:origin x="-546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-2550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D8980D-9644-4263-B487-8AD1D49D5390}" type="datetimeFigureOut">
              <a:rPr lang="en-US" smtClean="0"/>
              <a:pPr/>
              <a:t>07-Dec-13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6124DF-4C62-42E1-95C7-A48C84C0E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8EE9A-D8DF-4BE2-9F66-3B1CDD7B66E4}" type="datetimeFigureOut">
              <a:rPr lang="en-US" smtClean="0"/>
              <a:pPr/>
              <a:t>07-Dec-13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6288E5-0408-45A5-9E81-3322E0434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6288E5-0408-45A5-9E81-3322E04346E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6288E5-0408-45A5-9E81-3322E04346E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6288E5-0408-45A5-9E81-3322E04346E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288E5-0408-45A5-9E81-3322E04346E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288E5-0408-45A5-9E81-3322E04346E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288E5-0408-45A5-9E81-3322E04346E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288E5-0408-45A5-9E81-3322E04346E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0DC4-4964-40C6-9AC0-6C047A884795}" type="datetime1">
              <a:rPr lang="en-US" smtClean="0"/>
              <a:pPr/>
              <a:t>07-Dec-13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6D583-81E8-404D-8F57-C23550064167}" type="datetime1">
              <a:rPr lang="en-US" smtClean="0"/>
              <a:pPr/>
              <a:t>07-Dec-13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B0E29-E348-41CE-99B6-43CB435C90BA}" type="datetime1">
              <a:rPr lang="en-US" smtClean="0"/>
              <a:pPr/>
              <a:t>07-Dec-13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34C6-142E-4081-BC52-7B19D34FBE7C}" type="datetime1">
              <a:rPr lang="en-US" smtClean="0"/>
              <a:pPr/>
              <a:t>07-Dec-13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8880-B2CB-42DB-A24C-DE83EF41D756}" type="datetime1">
              <a:rPr lang="en-US" smtClean="0"/>
              <a:pPr/>
              <a:t>07-Dec-13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4A39A-FE99-4527-A302-F3C111764003}" type="datetime1">
              <a:rPr lang="en-US" smtClean="0"/>
              <a:pPr/>
              <a:t>07-Dec-13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A585-0929-4E44-B87F-4C679AAAF6F6}" type="datetime1">
              <a:rPr lang="en-US" smtClean="0"/>
              <a:pPr/>
              <a:t>07-Dec-13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3689C-5EA8-43DE-83DF-B3CC6CFBD930}" type="datetime1">
              <a:rPr lang="en-US" smtClean="0"/>
              <a:pPr/>
              <a:t>07-Dec-13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5FA77-8CD6-431B-BE2D-3921F6C88E7B}" type="datetime1">
              <a:rPr lang="en-US" smtClean="0"/>
              <a:pPr/>
              <a:t>07-Dec-13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15D6-F5F2-4653-8E23-8583F44FD878}" type="datetime1">
              <a:rPr lang="en-US" smtClean="0"/>
              <a:pPr/>
              <a:t>07-Dec-13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F02A2-42D2-4A29-B231-3D9BE217954A}" type="datetime1">
              <a:rPr lang="en-US" smtClean="0"/>
              <a:pPr/>
              <a:t>07-Dec-13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E3A9-9086-41AB-8B4E-AA531447BF36}" type="datetime1">
              <a:rPr lang="en-US" smtClean="0"/>
              <a:pPr/>
              <a:t>07-Dec-13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53B1-698B-49F4-99BA-2F7B713368A7}" type="datetime1">
              <a:rPr lang="en-US" smtClean="0"/>
              <a:pPr/>
              <a:t>07-Dec-13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9AB64-2B6D-4FD4-80B2-46D9F4BB9F3C}" type="datetime1">
              <a:rPr lang="en-US" smtClean="0"/>
              <a:pPr/>
              <a:t>07-Dec-13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5A1F-A2EB-4793-B1DF-DB6C5180FF4A}" type="datetime1">
              <a:rPr lang="en-US" smtClean="0"/>
              <a:pPr/>
              <a:t>07-Dec-13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8896B585-283F-4954-AC44-67897B76D0E2}" type="datetime1">
              <a:rPr lang="en-US" smtClean="0"/>
              <a:pPr/>
              <a:t>07-Dec-13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B2F30B6-B00F-4A32-BEB1-E5B10DB567FE}" type="datetime1">
              <a:rPr lang="en-US" smtClean="0"/>
              <a:pPr/>
              <a:t>07-Dec-13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894FBDB9-B22C-4D87-ADA6-6126A0CB3B7A}" type="datetime1">
              <a:rPr lang="en-US" smtClean="0"/>
              <a:pPr/>
              <a:t>07-Dec-13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D6B33DC-0807-41D0-A769-CF436AC9CE33}" type="datetime1">
              <a:rPr lang="en-US" smtClean="0"/>
              <a:pPr/>
              <a:t>07-Dec-13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F22EFC4-667D-4918-9417-07CC5071C765}" type="datetime1">
              <a:rPr lang="en-US" smtClean="0"/>
              <a:pPr/>
              <a:t>07-Dec-13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B4F0D-0DF4-45D3-9A2D-5881F2D1AA35}" type="datetime1">
              <a:rPr lang="en-US" smtClean="0"/>
              <a:pPr/>
              <a:t>07-Dec-13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57BAE62-2964-4DEE-BF16-0B867D9577CE}" type="datetime1">
              <a:rPr lang="en-US" smtClean="0"/>
              <a:pPr/>
              <a:t>07-Dec-13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F1522-D708-4478-BCC5-D6B8D6E1F33C}" type="datetime1">
              <a:rPr lang="en-US" smtClean="0"/>
              <a:pPr/>
              <a:t>07-Dec-13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7FB8E69-E589-4717-959F-372D4CD5DBD3}" type="datetime1">
              <a:rPr lang="en-US" smtClean="0"/>
              <a:pPr/>
              <a:t>07-Dec-13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201C196-A4AA-4184-BA81-F4440090DC4F}" type="datetime1">
              <a:rPr lang="en-US" smtClean="0"/>
              <a:pPr/>
              <a:t>07-Dec-13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F9D6-4BEA-4023-8AE7-3D813C9B5060}" type="datetime1">
              <a:rPr lang="en-US" smtClean="0"/>
              <a:pPr/>
              <a:t>07-Dec-13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02C0-2944-466F-82FF-458D650EDBD5}" type="datetime1">
              <a:rPr lang="en-US" smtClean="0"/>
              <a:pPr/>
              <a:t>07-Dec-13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D169A-4BB5-4D54-9285-27900D55F02C}" type="datetime1">
              <a:rPr lang="en-US" smtClean="0"/>
              <a:pPr/>
              <a:t>07-Dec-13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E88D-2998-4950-B3F0-7A9B6F88634F}" type="datetime1">
              <a:rPr lang="en-US" smtClean="0"/>
              <a:pPr/>
              <a:t>07-Dec-13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5FF4-6227-4D6B-B9A0-2509A7A9D351}" type="datetime1">
              <a:rPr lang="en-US" smtClean="0"/>
              <a:pPr/>
              <a:t>07-Dec-13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085BD-D8DA-4238-9046-647F2DC75B92}" type="datetime1">
              <a:rPr lang="en-US" smtClean="0"/>
              <a:pPr/>
              <a:t>07-Dec-13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4DE59-C6BF-480A-B1A0-805EC91E3F99}" type="datetime1">
              <a:rPr lang="en-US" smtClean="0"/>
              <a:pPr/>
              <a:t>07-Dec-13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43E74-EB2D-431D-AA92-D7322180E1CC}" type="datetime1">
              <a:rPr lang="en-US" smtClean="0"/>
              <a:pPr/>
              <a:t>07-Dec-13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7F712A-B890-469E-A7ED-215D29FFAE73}" type="datetime1">
              <a:rPr lang="en-US" smtClean="0"/>
              <a:pPr/>
              <a:t>07-Dec-13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>
    <p:push dir="u"/>
    <p:sndAc>
      <p:stSnd>
        <p:snd r:embed="rId13" name="chimes.wav" builtIn="1"/>
      </p:stSnd>
    </p:sndAc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7F712A-B890-469E-A7ED-215D29FFAE73}" type="datetime1">
              <a:rPr lang="en-US" smtClean="0"/>
              <a:pPr/>
              <a:t>07-Dec-13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spd="slow">
    <p:push dir="u"/>
    <p:sndAc>
      <p:stSnd>
        <p:snd r:embed="rId13" name="chimes.wav" builtIn="1"/>
      </p:stSnd>
    </p:sndAc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47F712A-B890-469E-A7ED-215D29FFAE73}" type="datetime1">
              <a:rPr lang="en-US" smtClean="0"/>
              <a:pPr/>
              <a:t>07-Dec-13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 spd="slow">
    <p:push dir="u"/>
    <p:sndAc>
      <p:stSnd>
        <p:snd r:embed="rId13" name="chimes.wav" builtIn="1"/>
      </p:stSnd>
    </p:sndAc>
  </p:transition>
  <p:timing>
    <p:tnLst>
      <p:par>
        <p:cTn id="1" dur="indefinite" restart="never" nodeType="tmRoot"/>
      </p:par>
    </p:tnLst>
  </p:timing>
  <p:hf sldNum="0" hdr="0" ft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video" Target="file:///F:\Agriculture\Ag%20Video\cow%20featning.mp4" TargetMode="External"/><Relationship Id="rId5" Type="http://schemas.openxmlformats.org/officeDocument/2006/relationships/image" Target="../media/image9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0.jpeg"/><Relationship Id="rId5" Type="http://schemas.openxmlformats.org/officeDocument/2006/relationships/image" Target="../media/image7.jpeg"/><Relationship Id="rId4" Type="http://schemas.openxmlformats.org/officeDocument/2006/relationships/audio" Target="../media/audio1.wav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676400"/>
            <a:ext cx="2212848" cy="1083217"/>
          </a:xfrm>
        </p:spPr>
        <p:txBody>
          <a:bodyPr>
            <a:normAutofit fontScale="90000"/>
          </a:bodyPr>
          <a:lstStyle/>
          <a:p>
            <a:pPr marL="0" indent="0">
              <a:spcBef>
                <a:spcPts val="0"/>
              </a:spcBef>
            </a:pPr>
            <a:r>
              <a:rPr lang="en-US" sz="6600" dirty="0" smtClean="0">
                <a:latin typeface="SabrenaTonnyMJ" pitchFamily="2" charset="0"/>
                <a:cs typeface="SutonnyMJ" pitchFamily="2" charset="0"/>
              </a:rPr>
              <a:t>¯^</a:t>
            </a:r>
            <a:r>
              <a:rPr lang="en-US" sz="6600" dirty="0" err="1" smtClean="0">
                <a:latin typeface="SabrenaTonnyMJ" pitchFamily="2" charset="0"/>
                <a:cs typeface="SutonnyMJ" pitchFamily="2" charset="0"/>
              </a:rPr>
              <a:t>vMZg</a:t>
            </a:r>
            <a:endParaRPr lang="en-US" sz="5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752615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K…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wlwkÿv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t="2153" b="2153"/>
          <a:stretch>
            <a:fillRect/>
          </a:stretch>
        </p:blipFill>
        <p:spPr bwMode="auto">
          <a:xfrm rot="413996">
            <a:off x="4242446" y="1128841"/>
            <a:ext cx="3160326" cy="4101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90600" y="762000"/>
            <a:ext cx="7543800" cy="914400"/>
          </a:xfrm>
        </p:spPr>
        <p:txBody>
          <a:bodyPr>
            <a:noAutofit/>
          </a:bodyPr>
          <a:lstStyle/>
          <a:p>
            <a:pPr algn="just"/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cv‡V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hv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hv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wkLjvg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-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 Placeholder 5"/>
          <p:cNvSpPr txBox="1">
            <a:spLocks/>
          </p:cNvSpPr>
          <p:nvPr/>
        </p:nvSpPr>
        <p:spPr>
          <a:xfrm>
            <a:off x="1295400" y="1752600"/>
            <a:ext cx="7391400" cy="4724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Miæ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gvUvZvRvKi‡Yi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D‡jøL‡hvM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welq</a:t>
            </a:r>
            <a:endParaRPr lang="en-US" sz="3600" dirty="0" smtClean="0">
              <a:latin typeface="SutonnyMJ" pitchFamily="2" charset="0"/>
              <a:cs typeface="SutonnyMJ" pitchFamily="2" charset="0"/>
            </a:endParaRP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L‡oi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‡_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BDwiqv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gkv‡bvi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c×wZ</a:t>
            </a:r>
            <a:endParaRPr lang="en-US" sz="3600" dirty="0" smtClean="0">
              <a:latin typeface="SutonnyMJ" pitchFamily="2" charset="0"/>
              <a:cs typeface="SutonnyMJ" pitchFamily="2" charset="0"/>
            </a:endParaRP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G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cÖhyw³i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jvfRbK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w`K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/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wnmve</a:t>
            </a:r>
            <a:endParaRPr lang="en-US" sz="3600" dirty="0" smtClean="0">
              <a:latin typeface="SutonnyMJ" pitchFamily="2" charset="0"/>
              <a:cs typeface="SutonnyMJ" pitchFamily="2" charset="0"/>
            </a:endParaRP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7200" dirty="0" smtClean="0">
                <a:latin typeface="SutonnyMJ" pitchFamily="2" charset="0"/>
                <a:cs typeface="SutonnyMJ" pitchFamily="2" charset="0"/>
              </a:rPr>
              <a:t>`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Placeholder 6" descr="Monogram Colle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609600"/>
            <a:ext cx="3783018" cy="2837263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1.7341E-7 L 0 -0.28856 " pathEditMode="relative" rAng="0" ptsTypes="AA">
                                      <p:cBhvr>
                                        <p:cTn id="6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4"/>
                                    </p:animMotion>
                                    <p:animRot by="1500000">
                                      <p:cBhvr>
                                        <p:cTn id="7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42" y="3441700"/>
            <a:ext cx="7772400" cy="74930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3600" dirty="0" smtClean="0">
                <a:ln w="50800"/>
                <a:solidFill>
                  <a:sysClr val="windowText" lastClr="000000"/>
                </a:solidFill>
              </a:rPr>
              <a:t>A B M </a:t>
            </a:r>
            <a:r>
              <a:rPr lang="en-US" sz="3600" dirty="0" err="1" smtClean="0">
                <a:ln w="50800"/>
                <a:solidFill>
                  <a:sysClr val="windowText" lastClr="000000"/>
                </a:solidFill>
              </a:rPr>
              <a:t>Akhtar</a:t>
            </a:r>
            <a:r>
              <a:rPr lang="en-US" sz="3600" dirty="0" smtClean="0">
                <a:ln w="50800"/>
                <a:solidFill>
                  <a:sysClr val="windowText" lastClr="000000"/>
                </a:solidFill>
              </a:rPr>
              <a:t> </a:t>
            </a:r>
            <a:r>
              <a:rPr lang="en-US" sz="3600" dirty="0" err="1" smtClean="0">
                <a:ln w="50800"/>
                <a:solidFill>
                  <a:sysClr val="windowText" lastClr="000000"/>
                </a:solidFill>
              </a:rPr>
              <a:t>Hossain</a:t>
            </a:r>
            <a:r>
              <a:rPr lang="en-US" sz="3600" dirty="0" smtClean="0">
                <a:ln w="50800"/>
                <a:solidFill>
                  <a:sysClr val="windowText" lastClr="000000"/>
                </a:solidFill>
              </a:rPr>
              <a:t> </a:t>
            </a:r>
            <a:r>
              <a:rPr lang="en-US" sz="3600" dirty="0" err="1" smtClean="0">
                <a:ln w="50800"/>
                <a:solidFill>
                  <a:sysClr val="windowText" lastClr="000000"/>
                </a:solidFill>
              </a:rPr>
              <a:t>Mondal</a:t>
            </a:r>
            <a:endParaRPr lang="en-US" sz="3600" dirty="0">
              <a:ln w="50800"/>
              <a:solidFill>
                <a:sysClr val="windowText" lastClr="000000"/>
              </a:solidFill>
            </a:endParaRPr>
          </a:p>
        </p:txBody>
      </p:sp>
      <p:pic>
        <p:nvPicPr>
          <p:cNvPr id="9" name="Picture Placeholder 8" descr="Liton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71800" y="914400"/>
            <a:ext cx="2590800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609600" y="4267200"/>
            <a:ext cx="3886200" cy="1752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Senior Teacher, Agriculture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B A F </a:t>
            </a:r>
            <a:r>
              <a:rPr lang="en-US" sz="2400" dirty="0" err="1" smtClean="0">
                <a:solidFill>
                  <a:schemeClr val="tx1"/>
                </a:solidFill>
              </a:rPr>
              <a:t>Shaheen</a:t>
            </a:r>
            <a:r>
              <a:rPr lang="en-US" sz="2400" dirty="0" smtClean="0">
                <a:solidFill>
                  <a:schemeClr val="tx1"/>
                </a:solidFill>
              </a:rPr>
              <a:t> College </a:t>
            </a:r>
            <a:r>
              <a:rPr lang="en-US" sz="2400" dirty="0" err="1" smtClean="0">
                <a:solidFill>
                  <a:schemeClr val="tx1"/>
                </a:solidFill>
              </a:rPr>
              <a:t>Kurmitola</a:t>
            </a:r>
            <a:endParaRPr lang="en-US" sz="24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Cell: 01715768977</a:t>
            </a:r>
          </a:p>
          <a:p>
            <a:pPr>
              <a:buNone/>
            </a:pPr>
            <a:r>
              <a:rPr lang="en-US" sz="2000" dirty="0" err="1" smtClean="0">
                <a:solidFill>
                  <a:srgbClr val="0070C0"/>
                </a:solidFill>
              </a:rPr>
              <a:t>email:ahliton0@gmail.com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fld id="{08B9A61D-5D98-4821-818A-D5DF463F2541}" type="datetime1">
              <a:rPr lang="en-US" smtClean="0"/>
              <a:pPr/>
              <a:t>07-Dec-13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wd">
                                    <p:tmPct val="1000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676400"/>
            <a:ext cx="2438400" cy="108321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sz="5400" dirty="0" smtClean="0">
                <a:latin typeface="SabrenaTonnyMJ" pitchFamily="2" charset="0"/>
                <a:cs typeface="SutonnyMJ" pitchFamily="2" charset="0"/>
              </a:rPr>
              <a:t>K…</a:t>
            </a:r>
            <a:r>
              <a:rPr lang="en-US" sz="5400" dirty="0" err="1" smtClean="0">
                <a:latin typeface="SabrenaTonnyMJ" pitchFamily="2" charset="0"/>
                <a:cs typeface="SutonnyMJ" pitchFamily="2" charset="0"/>
              </a:rPr>
              <a:t>wl</a:t>
            </a:r>
            <a:r>
              <a:rPr lang="en-US" sz="5400" dirty="0" smtClean="0">
                <a:latin typeface="Sabrena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abrenaTonnyMJ" pitchFamily="2" charset="0"/>
                <a:cs typeface="SutonnyMJ" pitchFamily="2" charset="0"/>
              </a:rPr>
              <a:t>cÖhyw³</a:t>
            </a:r>
            <a:endParaRPr lang="en-US" sz="4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75261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4000" dirty="0" err="1" smtClean="0">
                <a:latin typeface="SabrenaTonnyMJ" pitchFamily="2" charset="0"/>
                <a:cs typeface="SutonnyMJ" pitchFamily="2" charset="0"/>
              </a:rPr>
              <a:t>wØZxq</a:t>
            </a:r>
            <a:r>
              <a:rPr lang="en-US" sz="4000" dirty="0" smtClean="0">
                <a:latin typeface="Sabrena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abrenaTonnyMJ" pitchFamily="2" charset="0"/>
                <a:cs typeface="SutonnyMJ" pitchFamily="2" charset="0"/>
              </a:rPr>
              <a:t>Aa¨vq</a:t>
            </a:r>
            <a:endParaRPr lang="en-US" sz="2800" dirty="0"/>
          </a:p>
        </p:txBody>
      </p:sp>
      <p:pic>
        <p:nvPicPr>
          <p:cNvPr id="7" name="Picture Placeholder 6" descr="Monogram College.jpg"/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 rot="420000">
            <a:off x="3218018" y="1345974"/>
            <a:ext cx="5173006" cy="3465914"/>
          </a:xfrm>
        </p:spPr>
      </p:pic>
      <p:pic>
        <p:nvPicPr>
          <p:cNvPr id="13" name="Picture Placeholder 6" descr="Monogram Colle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20000">
            <a:off x="3496173" y="1358674"/>
            <a:ext cx="4621218" cy="3465914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</p:pic>
      <p:pic>
        <p:nvPicPr>
          <p:cNvPr id="14" name="Picture Placeholder 6" descr="Monogram Colleg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20000">
            <a:off x="3470572" y="1335475"/>
            <a:ext cx="4621218" cy="3465913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</p:pic>
      <p:pic>
        <p:nvPicPr>
          <p:cNvPr id="15" name="Picture Placeholder 6" descr="Monogram Colleg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20000">
            <a:off x="3600683" y="1335475"/>
            <a:ext cx="4360993" cy="3465913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</p:pic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1" dur="1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1" dur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1" dur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1" dur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371600" y="609600"/>
            <a:ext cx="7162800" cy="1295400"/>
          </a:xfrm>
        </p:spPr>
        <p:txBody>
          <a:bodyPr>
            <a:noAutofit/>
          </a:bodyPr>
          <a:lstStyle/>
          <a:p>
            <a:r>
              <a:rPr lang="en-US" sz="5400" dirty="0" err="1" smtClean="0">
                <a:latin typeface="SabrenaTonnyMJ" pitchFamily="2" charset="0"/>
                <a:cs typeface="SutonnyMJ" pitchFamily="2" charset="0"/>
              </a:rPr>
              <a:t>AvR‡Ki</a:t>
            </a:r>
            <a:r>
              <a:rPr lang="en-US" sz="5400" dirty="0" smtClean="0">
                <a:latin typeface="Sabrena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abrenaTonnyMJ" pitchFamily="2" charset="0"/>
                <a:cs typeface="SutonnyMJ" pitchFamily="2" charset="0"/>
              </a:rPr>
              <a:t>cvV</a:t>
            </a:r>
            <a:r>
              <a:rPr lang="en-US" sz="5400" dirty="0" smtClean="0">
                <a:latin typeface="SabrenaTonnyMJ" pitchFamily="2" charset="0"/>
                <a:cs typeface="SutonnyMJ" pitchFamily="2" charset="0"/>
              </a:rPr>
              <a:t> †</a:t>
            </a:r>
            <a:r>
              <a:rPr lang="en-US" sz="5400" dirty="0" err="1" smtClean="0">
                <a:latin typeface="SabrenaTonnyMJ" pitchFamily="2" charset="0"/>
                <a:cs typeface="SutonnyMJ" pitchFamily="2" charset="0"/>
              </a:rPr>
              <a:t>k‡l</a:t>
            </a:r>
            <a:r>
              <a:rPr lang="en-US" sz="5400" dirty="0" smtClean="0">
                <a:latin typeface="Sabrena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abrenaTonnyMJ" pitchFamily="2" charset="0"/>
                <a:cs typeface="SutonnyMJ" pitchFamily="2" charset="0"/>
              </a:rPr>
              <a:t>Avgiv</a:t>
            </a:r>
            <a:r>
              <a:rPr lang="en-US" sz="5400" dirty="0" smtClean="0">
                <a:latin typeface="SabrenaTonnyMJ" pitchFamily="2" charset="0"/>
                <a:cs typeface="SutonnyMJ" pitchFamily="2" charset="0"/>
              </a:rPr>
              <a:t>-</a:t>
            </a:r>
            <a:endParaRPr lang="en-US" sz="5400" dirty="0"/>
          </a:p>
        </p:txBody>
      </p:sp>
      <p:sp>
        <p:nvSpPr>
          <p:cNvPr id="4" name="Text Placeholder 5"/>
          <p:cNvSpPr txBox="1">
            <a:spLocks/>
          </p:cNvSpPr>
          <p:nvPr/>
        </p:nvSpPr>
        <p:spPr>
          <a:xfrm>
            <a:off x="1524000" y="2819400"/>
            <a:ext cx="7239000" cy="1981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US" sz="4000" dirty="0" smtClean="0">
                <a:latin typeface="SabrenaTonnyMJ" pitchFamily="2" charset="0"/>
                <a:cs typeface="SutonnyMJ" pitchFamily="2" charset="0"/>
              </a:rPr>
              <a:t>K…</a:t>
            </a:r>
            <a:r>
              <a:rPr lang="en-US" sz="4000" dirty="0" err="1" smtClean="0">
                <a:latin typeface="SabrenaTonnyMJ" pitchFamily="2" charset="0"/>
                <a:cs typeface="SutonnyMJ" pitchFamily="2" charset="0"/>
              </a:rPr>
              <a:t>wl‡Z</a:t>
            </a:r>
            <a:r>
              <a:rPr lang="en-US" sz="4000" dirty="0" smtClean="0">
                <a:latin typeface="Sabrena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abrenaTonnyMJ" pitchFamily="2" charset="0"/>
                <a:cs typeface="SutonnyMJ" pitchFamily="2" charset="0"/>
              </a:rPr>
              <a:t>wewfbœ</a:t>
            </a:r>
            <a:r>
              <a:rPr lang="en-US" sz="4000" dirty="0" smtClean="0">
                <a:latin typeface="Sabrena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abrenaTonnyMJ" pitchFamily="2" charset="0"/>
                <a:cs typeface="SutonnyMJ" pitchFamily="2" charset="0"/>
              </a:rPr>
              <a:t>cÖhyw³i</a:t>
            </a:r>
            <a:r>
              <a:rPr lang="en-US" sz="4000" dirty="0" smtClean="0">
                <a:latin typeface="Sabrena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abrenaTonnyMJ" pitchFamily="2" charset="0"/>
                <a:cs typeface="SutonnyMJ" pitchFamily="2" charset="0"/>
              </a:rPr>
              <a:t>e¨vL¨v</a:t>
            </a:r>
            <a:r>
              <a:rPr lang="en-US" sz="4000" dirty="0" smtClean="0">
                <a:latin typeface="Sabrena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abrenaTonnyMJ" pitchFamily="2" charset="0"/>
                <a:cs typeface="SutonnyMJ" pitchFamily="2" charset="0"/>
              </a:rPr>
              <a:t>Ki‡Z</a:t>
            </a:r>
            <a:r>
              <a:rPr lang="en-US" sz="4000" dirty="0" smtClean="0">
                <a:latin typeface="Sabrena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abrenaTonnyMJ" pitchFamily="2" charset="0"/>
                <a:cs typeface="SutonnyMJ" pitchFamily="2" charset="0"/>
              </a:rPr>
              <a:t>cvie</a:t>
            </a:r>
            <a:r>
              <a:rPr lang="en-US" sz="4000" dirty="0" smtClean="0">
                <a:latin typeface="SabrenaTonnyMJ" pitchFamily="2" charset="0"/>
                <a:cs typeface="SutonnyMJ" pitchFamily="2" charset="0"/>
              </a:rPr>
              <a:t>|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US" sz="4000" dirty="0" err="1" smtClean="0">
                <a:latin typeface="SabrenaTonnyMJ" pitchFamily="2" charset="0"/>
                <a:cs typeface="SutonnyMJ" pitchFamily="2" charset="0"/>
              </a:rPr>
              <a:t>we‡kl</a:t>
            </a:r>
            <a:r>
              <a:rPr lang="en-US" sz="4000" dirty="0" smtClean="0">
                <a:latin typeface="Sabrena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abrenaTonnyMJ" pitchFamily="2" charset="0"/>
                <a:cs typeface="SutonnyMJ" pitchFamily="2" charset="0"/>
              </a:rPr>
              <a:t>K‡i</a:t>
            </a:r>
            <a:r>
              <a:rPr lang="en-US" sz="4000" dirty="0" smtClean="0">
                <a:latin typeface="Sabrena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abrenaTonnyMJ" pitchFamily="2" charset="0"/>
                <a:cs typeface="SutonnyMJ" pitchFamily="2" charset="0"/>
              </a:rPr>
              <a:t>Miy</a:t>
            </a:r>
            <a:r>
              <a:rPr lang="en-US" sz="4000" dirty="0" smtClean="0">
                <a:latin typeface="SabrenaTonnyMJ" pitchFamily="2" charset="0"/>
                <a:cs typeface="SutonnyMJ" pitchFamily="2" charset="0"/>
              </a:rPr>
              <a:t> †</a:t>
            </a:r>
            <a:r>
              <a:rPr lang="en-US" sz="4000" dirty="0" err="1" smtClean="0">
                <a:latin typeface="SabrenaTonnyMJ" pitchFamily="2" charset="0"/>
                <a:cs typeface="SutonnyMJ" pitchFamily="2" charset="0"/>
              </a:rPr>
              <a:t>gvUvZvRvKiY</a:t>
            </a:r>
            <a:r>
              <a:rPr lang="en-US" sz="4000" dirty="0" smtClean="0">
                <a:latin typeface="Sabrena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abrenaTonnyMJ" pitchFamily="2" charset="0"/>
                <a:cs typeface="SutonnyMJ" pitchFamily="2" charset="0"/>
              </a:rPr>
              <a:t>wel‡q</a:t>
            </a:r>
            <a:r>
              <a:rPr lang="en-US" sz="4000" dirty="0" smtClean="0">
                <a:latin typeface="Sabrena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abrenaTonnyMJ" pitchFamily="2" charset="0"/>
                <a:cs typeface="SutonnyMJ" pitchFamily="2" charset="0"/>
              </a:rPr>
              <a:t>we¯ÍvwiZ</a:t>
            </a:r>
            <a:r>
              <a:rPr lang="en-US" sz="4000" dirty="0" smtClean="0">
                <a:latin typeface="Sabrena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abrenaTonnyMJ" pitchFamily="2" charset="0"/>
                <a:cs typeface="SutonnyMJ" pitchFamily="2" charset="0"/>
              </a:rPr>
              <a:t>Rvb‡Z</a:t>
            </a:r>
            <a:r>
              <a:rPr lang="en-US" sz="4000" dirty="0" smtClean="0">
                <a:latin typeface="Sabrena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abrenaTonnyMJ" pitchFamily="2" charset="0"/>
                <a:cs typeface="SutonnyMJ" pitchFamily="2" charset="0"/>
              </a:rPr>
              <a:t>cvie</a:t>
            </a:r>
            <a:r>
              <a:rPr lang="en-US" sz="4000" dirty="0" smtClean="0">
                <a:latin typeface="SabrenaTonnyMJ" pitchFamily="2" charset="0"/>
                <a:cs typeface="SutonnyMJ" pitchFamily="2" charset="0"/>
              </a:rPr>
              <a:t>|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 smtClean="0">
                <a:latin typeface="SabrenaTonnyMJ" pitchFamily="2" charset="0"/>
                <a:cs typeface="SutonnyMJ" pitchFamily="2" charset="0"/>
              </a:rPr>
              <a:t>Pj</a:t>
            </a:r>
            <a:r>
              <a:rPr lang="en-US" sz="4400" dirty="0" smtClean="0">
                <a:latin typeface="SabrenaTonnyMJ" pitchFamily="2" charset="0"/>
                <a:cs typeface="SutonnyMJ" pitchFamily="2" charset="0"/>
              </a:rPr>
              <a:t>, </a:t>
            </a:r>
            <a:r>
              <a:rPr lang="en-US" sz="4400" dirty="0" err="1" smtClean="0">
                <a:latin typeface="SabrenaTonnyMJ" pitchFamily="2" charset="0"/>
                <a:cs typeface="SutonnyMJ" pitchFamily="2" charset="0"/>
              </a:rPr>
              <a:t>Avgiv</a:t>
            </a:r>
            <a:r>
              <a:rPr lang="en-US" sz="4400" dirty="0" smtClean="0">
                <a:latin typeface="Sabrena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abrenaTonnyMJ" pitchFamily="2" charset="0"/>
                <a:cs typeface="SutonnyMJ" pitchFamily="2" charset="0"/>
              </a:rPr>
              <a:t>GKwU</a:t>
            </a:r>
            <a:r>
              <a:rPr lang="en-US" sz="4400" dirty="0" smtClean="0">
                <a:latin typeface="Sabrena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abrenaTonnyMJ" pitchFamily="2" charset="0"/>
                <a:cs typeface="SutonnyMJ" pitchFamily="2" charset="0"/>
              </a:rPr>
              <a:t>wfwWI</a:t>
            </a:r>
            <a:r>
              <a:rPr lang="en-US" sz="4400" dirty="0" smtClean="0">
                <a:latin typeface="Sabrena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abrenaTonnyMJ" pitchFamily="2" charset="0"/>
                <a:cs typeface="SutonnyMJ" pitchFamily="2" charset="0"/>
              </a:rPr>
              <a:t>wPÎ</a:t>
            </a:r>
            <a:r>
              <a:rPr lang="en-US" sz="4400" dirty="0" smtClean="0">
                <a:latin typeface="Sabrena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abrenaTonnyMJ" pitchFamily="2" charset="0"/>
                <a:cs typeface="SutonnyMJ" pitchFamily="2" charset="0"/>
              </a:rPr>
              <a:t>Dc‡fvM</a:t>
            </a:r>
            <a:r>
              <a:rPr lang="en-US" sz="4400" dirty="0" smtClean="0">
                <a:latin typeface="Sabrena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abrenaTonnyMJ" pitchFamily="2" charset="0"/>
                <a:cs typeface="SutonnyMJ" pitchFamily="2" charset="0"/>
              </a:rPr>
              <a:t>Kwi</a:t>
            </a:r>
            <a:r>
              <a:rPr lang="en-US" sz="4400" dirty="0" smtClean="0">
                <a:latin typeface="SabrenaTonnyMJ" pitchFamily="2" charset="0"/>
                <a:cs typeface="SutonnyMJ" pitchFamily="2" charset="0"/>
              </a:rPr>
              <a:t>-</a:t>
            </a:r>
            <a:endParaRPr lang="en-US" dirty="0"/>
          </a:p>
        </p:txBody>
      </p:sp>
      <p:pic>
        <p:nvPicPr>
          <p:cNvPr id="3" name="cow featning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362200" y="2209800"/>
            <a:ext cx="4419600" cy="33147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  <p:sndAc>
      <p:stSnd>
        <p:snd r:embed="rId4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" dur="1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03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 txBox="1">
            <a:spLocks/>
          </p:cNvSpPr>
          <p:nvPr/>
        </p:nvSpPr>
        <p:spPr>
          <a:xfrm>
            <a:off x="1219200" y="1981200"/>
            <a:ext cx="7467600" cy="1905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US" sz="4000" dirty="0" err="1" smtClean="0">
                <a:latin typeface="SabrenaTonnyMJ" pitchFamily="2" charset="0"/>
                <a:cs typeface="SutonnyMJ" pitchFamily="2" charset="0"/>
              </a:rPr>
              <a:t>wfwWI</a:t>
            </a:r>
            <a:r>
              <a:rPr lang="en-US" sz="4000" dirty="0" smtClean="0">
                <a:latin typeface="Sabrena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abrenaTonnyMJ" pitchFamily="2" charset="0"/>
                <a:cs typeface="SutonnyMJ" pitchFamily="2" charset="0"/>
              </a:rPr>
              <a:t>wPÎwUi</a:t>
            </a:r>
            <a:r>
              <a:rPr lang="en-US" sz="4000" dirty="0" smtClean="0">
                <a:latin typeface="Sabrena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abrenaTonnyMJ" pitchFamily="2" charset="0"/>
                <a:cs typeface="SutonnyMJ" pitchFamily="2" charset="0"/>
              </a:rPr>
              <a:t>bvg</a:t>
            </a:r>
            <a:r>
              <a:rPr lang="en-US" sz="4000" dirty="0" smtClean="0">
                <a:latin typeface="Sabrena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abrenaTonnyMJ" pitchFamily="2" charset="0"/>
                <a:cs typeface="SutonnyMJ" pitchFamily="2" charset="0"/>
              </a:rPr>
              <a:t>Kx</a:t>
            </a:r>
            <a:r>
              <a:rPr lang="en-US" sz="4000" dirty="0" smtClean="0">
                <a:latin typeface="SabrenaTonnyMJ" pitchFamily="2" charset="0"/>
                <a:cs typeface="SutonnyMJ" pitchFamily="2" charset="0"/>
              </a:rPr>
              <a:t>?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US" sz="4000" dirty="0" err="1" smtClean="0">
                <a:latin typeface="SabrenaTonnyMJ" pitchFamily="2" charset="0"/>
                <a:cs typeface="SutonnyMJ" pitchFamily="2" charset="0"/>
              </a:rPr>
              <a:t>GwU</a:t>
            </a:r>
            <a:r>
              <a:rPr lang="en-US" sz="4000" dirty="0" smtClean="0">
                <a:latin typeface="Sabrena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abrenaTonnyMJ" pitchFamily="2" charset="0"/>
                <a:cs typeface="SutonnyMJ" pitchFamily="2" charset="0"/>
              </a:rPr>
              <a:t>Kx</a:t>
            </a:r>
            <a:r>
              <a:rPr lang="en-US" sz="4000" dirty="0" smtClean="0">
                <a:latin typeface="SabrenaTonnyMJ" pitchFamily="2" charset="0"/>
                <a:cs typeface="SutonnyMJ" pitchFamily="2" charset="0"/>
              </a:rPr>
              <a:t> K…</a:t>
            </a:r>
            <a:r>
              <a:rPr lang="en-US" sz="4000" dirty="0" err="1" smtClean="0">
                <a:latin typeface="SabrenaTonnyMJ" pitchFamily="2" charset="0"/>
                <a:cs typeface="SutonnyMJ" pitchFamily="2" charset="0"/>
              </a:rPr>
              <a:t>wl</a:t>
            </a:r>
            <a:r>
              <a:rPr lang="en-US" sz="4000" dirty="0" smtClean="0">
                <a:latin typeface="Sabrena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abrenaTonnyMJ" pitchFamily="2" charset="0"/>
                <a:cs typeface="SutonnyMJ" pitchFamily="2" charset="0"/>
              </a:rPr>
              <a:t>cÖhyw³i</a:t>
            </a:r>
            <a:r>
              <a:rPr lang="en-US" sz="4000" dirty="0" smtClean="0">
                <a:latin typeface="Sabrena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abrenaTonnyMJ" pitchFamily="2" charset="0"/>
                <a:cs typeface="SutonnyMJ" pitchFamily="2" charset="0"/>
              </a:rPr>
              <a:t>GKwU</a:t>
            </a:r>
            <a:r>
              <a:rPr lang="en-US" sz="4000" dirty="0" smtClean="0">
                <a:latin typeface="Sabrena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abrenaTonnyMJ" pitchFamily="2" charset="0"/>
                <a:cs typeface="SutonnyMJ" pitchFamily="2" charset="0"/>
              </a:rPr>
              <a:t>D`vniY</a:t>
            </a:r>
            <a:r>
              <a:rPr lang="en-US" sz="4000" dirty="0" smtClean="0">
                <a:latin typeface="SabrenaTonnyMJ" pitchFamily="2" charset="0"/>
                <a:cs typeface="SutonnyMJ" pitchFamily="2" charset="0"/>
              </a:rPr>
              <a:t>? †Kb?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US" sz="4000" dirty="0" err="1" smtClean="0">
                <a:latin typeface="SabrenaTonnyMJ" pitchFamily="2" charset="0"/>
                <a:cs typeface="SutonnyMJ" pitchFamily="2" charset="0"/>
              </a:rPr>
              <a:t>Gi</a:t>
            </a:r>
            <a:r>
              <a:rPr lang="en-US" sz="4000" dirty="0" smtClean="0">
                <a:latin typeface="Sabrena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abrenaTonnyMJ" pitchFamily="2" charset="0"/>
                <a:cs typeface="SutonnyMJ" pitchFamily="2" charset="0"/>
              </a:rPr>
              <a:t>myweavRbK</a:t>
            </a:r>
            <a:r>
              <a:rPr lang="en-US" sz="4000" dirty="0" smtClean="0">
                <a:latin typeface="Sabrena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abrenaTonnyMJ" pitchFamily="2" charset="0"/>
                <a:cs typeface="SutonnyMJ" pitchFamily="2" charset="0"/>
              </a:rPr>
              <a:t>w`K</a:t>
            </a:r>
            <a:r>
              <a:rPr lang="en-US" sz="4000" dirty="0" smtClean="0">
                <a:latin typeface="SabrenaTonnyMJ" pitchFamily="2" charset="0"/>
                <a:cs typeface="SutonnyMJ" pitchFamily="2" charset="0"/>
              </a:rPr>
              <a:t>¸‡</a:t>
            </a:r>
            <a:r>
              <a:rPr lang="en-US" sz="4000" dirty="0" err="1" smtClean="0">
                <a:latin typeface="SabrenaTonnyMJ" pitchFamily="2" charset="0"/>
                <a:cs typeface="SutonnyMJ" pitchFamily="2" charset="0"/>
              </a:rPr>
              <a:t>jv</a:t>
            </a:r>
            <a:r>
              <a:rPr lang="en-US" sz="4000" dirty="0" smtClean="0">
                <a:latin typeface="Sabrena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abrenaTonnyMJ" pitchFamily="2" charset="0"/>
                <a:cs typeface="SutonnyMJ" pitchFamily="2" charset="0"/>
              </a:rPr>
              <a:t>Kx</a:t>
            </a:r>
            <a:r>
              <a:rPr lang="en-US" sz="4000" dirty="0" smtClean="0">
                <a:latin typeface="Sabrena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abrenaTonnyMJ" pitchFamily="2" charset="0"/>
                <a:cs typeface="SutonnyMJ" pitchFamily="2" charset="0"/>
              </a:rPr>
              <a:t>Kx</a:t>
            </a:r>
            <a:r>
              <a:rPr lang="en-US" sz="4000" dirty="0" smtClean="0">
                <a:latin typeface="SabrenaTonnyMJ" pitchFamily="2" charset="0"/>
                <a:cs typeface="SutonnyMJ" pitchFamily="2" charset="0"/>
              </a:rPr>
              <a:t>?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90600" y="609600"/>
            <a:ext cx="7543800" cy="1447800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cv‡Vi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wk‡ivbvg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t </a:t>
            </a:r>
            <a:br>
              <a:rPr lang="en-US" sz="4400" dirty="0" smtClean="0">
                <a:latin typeface="SutonnyMJ" pitchFamily="2" charset="0"/>
                <a:cs typeface="SutonnyMJ" pitchFamily="2" charset="0"/>
              </a:rPr>
            </a:b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Miæ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gvUvZvRvKiY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 Placeholder 5"/>
          <p:cNvSpPr txBox="1">
            <a:spLocks/>
          </p:cNvSpPr>
          <p:nvPr/>
        </p:nvSpPr>
        <p:spPr>
          <a:xfrm>
            <a:off x="1295400" y="2590800"/>
            <a:ext cx="7391400" cy="3962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US" sz="3600" dirty="0" err="1" smtClean="0">
                <a:latin typeface="SabrenaTonnyMJ" pitchFamily="2" charset="0"/>
                <a:cs typeface="SutonnyMJ" pitchFamily="2" charset="0"/>
              </a:rPr>
              <a:t>Miy</a:t>
            </a:r>
            <a:r>
              <a:rPr lang="en-US" sz="3600" dirty="0" smtClean="0">
                <a:latin typeface="SabrenaTonnyMJ" pitchFamily="2" charset="0"/>
                <a:cs typeface="SutonnyMJ" pitchFamily="2" charset="0"/>
              </a:rPr>
              <a:t> †</a:t>
            </a:r>
            <a:r>
              <a:rPr lang="en-US" sz="3600" dirty="0" err="1" smtClean="0">
                <a:latin typeface="SabrenaTonnyMJ" pitchFamily="2" charset="0"/>
                <a:cs typeface="SutonnyMJ" pitchFamily="2" charset="0"/>
              </a:rPr>
              <a:t>gvUvZvRvKiY</a:t>
            </a:r>
            <a:r>
              <a:rPr lang="en-US" sz="3600" dirty="0" smtClean="0">
                <a:latin typeface="Sabrena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abrenaTonnyMJ" pitchFamily="2" charset="0"/>
                <a:cs typeface="SutonnyMJ" pitchFamily="2" charset="0"/>
              </a:rPr>
              <a:t>Kx</a:t>
            </a:r>
            <a:r>
              <a:rPr lang="en-US" sz="3600" dirty="0" smtClean="0">
                <a:latin typeface="SabrenaTonnyMJ" pitchFamily="2" charset="0"/>
                <a:cs typeface="SutonnyMJ" pitchFamily="2" charset="0"/>
              </a:rPr>
              <a:t>?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US" sz="3600" dirty="0" smtClean="0">
                <a:latin typeface="SabrenaTonnyMJ" pitchFamily="2" charset="0"/>
                <a:cs typeface="SutonnyMJ" pitchFamily="2" charset="0"/>
              </a:rPr>
              <a:t>†h </a:t>
            </a:r>
            <a:r>
              <a:rPr lang="en-US" sz="3600" dirty="0" err="1" smtClean="0">
                <a:latin typeface="SabrenaTonnyMJ" pitchFamily="2" charset="0"/>
                <a:cs typeface="SutonnyMJ" pitchFamily="2" charset="0"/>
              </a:rPr>
              <a:t>cÖhyw³i</a:t>
            </a:r>
            <a:r>
              <a:rPr lang="en-US" sz="3600" dirty="0" smtClean="0">
                <a:latin typeface="Sabrena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abrenaTonnyMJ" pitchFamily="2" charset="0"/>
                <a:cs typeface="SutonnyMJ" pitchFamily="2" charset="0"/>
              </a:rPr>
              <a:t>gva</a:t>
            </a:r>
            <a:r>
              <a:rPr lang="en-US" sz="3600" dirty="0" smtClean="0">
                <a:latin typeface="SabrenaTonnyMJ" pitchFamily="2" charset="0"/>
                <a:cs typeface="SutonnyMJ" pitchFamily="2" charset="0"/>
              </a:rPr>
              <a:t>¨‡g </a:t>
            </a:r>
            <a:r>
              <a:rPr lang="en-US" sz="3600" dirty="0" err="1" smtClean="0">
                <a:latin typeface="SabrenaTonnyMJ" pitchFamily="2" charset="0"/>
                <a:cs typeface="SutonnyMJ" pitchFamily="2" charset="0"/>
              </a:rPr>
              <a:t>Aí</a:t>
            </a:r>
            <a:r>
              <a:rPr lang="en-US" sz="3600" dirty="0" smtClean="0">
                <a:latin typeface="Sabrena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abrenaTonnyMJ" pitchFamily="2" charset="0"/>
                <a:cs typeface="SutonnyMJ" pitchFamily="2" charset="0"/>
              </a:rPr>
              <a:t>mg‡q</a:t>
            </a:r>
            <a:r>
              <a:rPr lang="en-US" sz="3600" dirty="0" smtClean="0">
                <a:latin typeface="Sabrena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abrenaTonnyMJ" pitchFamily="2" charset="0"/>
                <a:cs typeface="SutonnyMJ" pitchFamily="2" charset="0"/>
              </a:rPr>
              <a:t>Miy‡K</a:t>
            </a:r>
            <a:r>
              <a:rPr lang="en-US" sz="3600" dirty="0" smtClean="0">
                <a:latin typeface="SabrenaTonnyMJ" pitchFamily="2" charset="0"/>
                <a:cs typeface="SutonnyMJ" pitchFamily="2" charset="0"/>
              </a:rPr>
              <a:t> †</a:t>
            </a:r>
            <a:r>
              <a:rPr lang="en-US" sz="3600" dirty="0" err="1" smtClean="0">
                <a:latin typeface="SabrenaTonnyMJ" pitchFamily="2" charset="0"/>
                <a:cs typeface="SutonnyMJ" pitchFamily="2" charset="0"/>
              </a:rPr>
              <a:t>gvUvZvRv</a:t>
            </a:r>
            <a:r>
              <a:rPr lang="en-US" sz="3600" dirty="0" smtClean="0">
                <a:latin typeface="Sabrena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abrenaTonnyMJ" pitchFamily="2" charset="0"/>
                <a:cs typeface="SutonnyMJ" pitchFamily="2" charset="0"/>
              </a:rPr>
              <a:t>K‡i</a:t>
            </a:r>
            <a:r>
              <a:rPr lang="en-US" sz="3600" dirty="0" smtClean="0">
                <a:latin typeface="Sabrena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abrenaTonnyMJ" pitchFamily="2" charset="0"/>
                <a:cs typeface="SutonnyMJ" pitchFamily="2" charset="0"/>
              </a:rPr>
              <a:t>AwaK</a:t>
            </a:r>
            <a:r>
              <a:rPr lang="en-US" sz="3600" dirty="0" smtClean="0">
                <a:latin typeface="SabrenaTonnyMJ" pitchFamily="2" charset="0"/>
                <a:cs typeface="SutonnyMJ" pitchFamily="2" charset="0"/>
              </a:rPr>
              <a:t> g~‡j¨ </a:t>
            </a:r>
            <a:r>
              <a:rPr lang="en-US" sz="3600" dirty="0" err="1" smtClean="0">
                <a:latin typeface="SabrenaTonnyMJ" pitchFamily="2" charset="0"/>
                <a:cs typeface="SutonnyMJ" pitchFamily="2" charset="0"/>
              </a:rPr>
              <a:t>evRviRvZ</a:t>
            </a:r>
            <a:r>
              <a:rPr lang="en-US" sz="3600" dirty="0" smtClean="0">
                <a:latin typeface="Sabrena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abrenaTonnyMJ" pitchFamily="2" charset="0"/>
                <a:cs typeface="SutonnyMJ" pitchFamily="2" charset="0"/>
              </a:rPr>
              <a:t>Kiv</a:t>
            </a:r>
            <a:r>
              <a:rPr lang="en-US" sz="3600" dirty="0" smtClean="0">
                <a:latin typeface="Sabrena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abrenaTonnyMJ" pitchFamily="2" charset="0"/>
                <a:cs typeface="SutonnyMJ" pitchFamily="2" charset="0"/>
              </a:rPr>
              <a:t>nq</a:t>
            </a:r>
            <a:r>
              <a:rPr lang="en-US" sz="3600" dirty="0" smtClean="0">
                <a:latin typeface="Sabrena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abrenaTonnyMJ" pitchFamily="2" charset="0"/>
                <a:cs typeface="SutonnyMJ" pitchFamily="2" charset="0"/>
              </a:rPr>
              <a:t>Ges</a:t>
            </a:r>
            <a:r>
              <a:rPr lang="en-US" sz="3600" dirty="0" smtClean="0">
                <a:latin typeface="Sabrena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abrenaTonnyMJ" pitchFamily="2" charset="0"/>
                <a:cs typeface="SutonnyMJ" pitchFamily="2" charset="0"/>
              </a:rPr>
              <a:t>AwaK</a:t>
            </a:r>
            <a:r>
              <a:rPr lang="en-US" sz="3600" dirty="0" smtClean="0">
                <a:latin typeface="Sabrena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abrenaTonnyMJ" pitchFamily="2" charset="0"/>
                <a:cs typeface="SutonnyMJ" pitchFamily="2" charset="0"/>
              </a:rPr>
              <a:t>jvf</a:t>
            </a:r>
            <a:r>
              <a:rPr lang="en-US" sz="3600" dirty="0" smtClean="0">
                <a:latin typeface="Sabrena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abrenaTonnyMJ" pitchFamily="2" charset="0"/>
                <a:cs typeface="SutonnyMJ" pitchFamily="2" charset="0"/>
              </a:rPr>
              <a:t>cvIqv</a:t>
            </a:r>
            <a:r>
              <a:rPr lang="en-US" sz="3600" dirty="0" smtClean="0">
                <a:latin typeface="Sabrena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abrenaTonnyMJ" pitchFamily="2" charset="0"/>
                <a:cs typeface="SutonnyMJ" pitchFamily="2" charset="0"/>
              </a:rPr>
              <a:t>hvq</a:t>
            </a:r>
            <a:r>
              <a:rPr lang="en-US" sz="3600" dirty="0" smtClean="0">
                <a:latin typeface="SabrenaTonnyMJ" pitchFamily="2" charset="0"/>
                <a:cs typeface="SutonnyMJ" pitchFamily="2" charset="0"/>
              </a:rPr>
              <a:t>, </a:t>
            </a:r>
            <a:r>
              <a:rPr lang="en-US" sz="3600" dirty="0" err="1" smtClean="0">
                <a:latin typeface="SabrenaTonnyMJ" pitchFamily="2" charset="0"/>
                <a:cs typeface="SutonnyMJ" pitchFamily="2" charset="0"/>
              </a:rPr>
              <a:t>ZvB</a:t>
            </a:r>
            <a:r>
              <a:rPr lang="en-US" sz="3600" dirty="0" smtClean="0">
                <a:latin typeface="Sabrena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abrenaTonnyMJ" pitchFamily="2" charset="0"/>
                <a:cs typeface="SutonnyMJ" pitchFamily="2" charset="0"/>
              </a:rPr>
              <a:t>Miy</a:t>
            </a:r>
            <a:r>
              <a:rPr lang="en-US" sz="3600" dirty="0" smtClean="0">
                <a:latin typeface="SabrenaTonnyMJ" pitchFamily="2" charset="0"/>
                <a:cs typeface="SutonnyMJ" pitchFamily="2" charset="0"/>
              </a:rPr>
              <a:t> †</a:t>
            </a:r>
            <a:r>
              <a:rPr lang="en-US" sz="3600" dirty="0" err="1" smtClean="0">
                <a:latin typeface="SabrenaTonnyMJ" pitchFamily="2" charset="0"/>
                <a:cs typeface="SutonnyMJ" pitchFamily="2" charset="0"/>
              </a:rPr>
              <a:t>gvUvZvRvKiY</a:t>
            </a:r>
            <a:r>
              <a:rPr lang="en-US" sz="3600" dirty="0" smtClean="0">
                <a:latin typeface="Sabrena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abrenaTonnyMJ" pitchFamily="2" charset="0"/>
                <a:cs typeface="SutonnyMJ" pitchFamily="2" charset="0"/>
              </a:rPr>
              <a:t>cÖhyw³</a:t>
            </a:r>
            <a:r>
              <a:rPr lang="en-US" sz="3600" dirty="0" smtClean="0">
                <a:latin typeface="Sabrena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abrenaTonnyMJ" pitchFamily="2" charset="0"/>
                <a:cs typeface="SutonnyMJ" pitchFamily="2" charset="0"/>
              </a:rPr>
              <a:t>bv‡g</a:t>
            </a:r>
            <a:r>
              <a:rPr lang="en-US" sz="3600" dirty="0" smtClean="0">
                <a:latin typeface="Sabrena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abrenaTonnyMJ" pitchFamily="2" charset="0"/>
                <a:cs typeface="SutonnyMJ" pitchFamily="2" charset="0"/>
              </a:rPr>
              <a:t>cwiwPZ</a:t>
            </a:r>
            <a:r>
              <a:rPr lang="en-US" sz="3600" dirty="0" smtClean="0">
                <a:latin typeface="SabrenaTonnyMJ" pitchFamily="2" charset="0"/>
                <a:cs typeface="SutonnyMJ" pitchFamily="2" charset="0"/>
              </a:rPr>
              <a:t>|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sh dir="u"/>
    <p:sndAc>
      <p:stSnd>
        <p:snd r:embed="rId4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1" dur="1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0" y="838200"/>
            <a:ext cx="7924800" cy="1008888"/>
          </a:xfrm>
        </p:spPr>
        <p:txBody>
          <a:bodyPr>
            <a:noAutofit/>
          </a:bodyPr>
          <a:lstStyle/>
          <a:p>
            <a:pPr algn="just"/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Miæ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gvUvZvRvKi‡Yi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D‡jøL‡hvM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welq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jv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?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7" name="Content Placeholder 6" descr="beef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876800" y="1905000"/>
            <a:ext cx="3276600" cy="2366168"/>
          </a:xfrm>
        </p:spPr>
      </p:pic>
      <p:sp>
        <p:nvSpPr>
          <p:cNvPr id="4" name="Text Placeholder 5"/>
          <p:cNvSpPr txBox="1">
            <a:spLocks/>
          </p:cNvSpPr>
          <p:nvPr/>
        </p:nvSpPr>
        <p:spPr>
          <a:xfrm>
            <a:off x="762000" y="1981200"/>
            <a:ext cx="73914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US" sz="3200" dirty="0" err="1" smtClean="0">
                <a:latin typeface="SabrenaTonnyMJ" pitchFamily="2" charset="0"/>
                <a:cs typeface="SutonnyMJ" pitchFamily="2" charset="0"/>
              </a:rPr>
              <a:t>Miy</a:t>
            </a:r>
            <a:r>
              <a:rPr lang="en-US" sz="3200" dirty="0" smtClean="0">
                <a:latin typeface="Sabrena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abrenaTonnyMJ" pitchFamily="2" charset="0"/>
                <a:cs typeface="SutonnyMJ" pitchFamily="2" charset="0"/>
              </a:rPr>
              <a:t>wbe©vPb</a:t>
            </a:r>
            <a:r>
              <a:rPr lang="en-US" sz="3200" dirty="0" smtClean="0">
                <a:latin typeface="SabrenaTonnyMJ" pitchFamily="2" charset="0"/>
                <a:cs typeface="SutonnyMJ" pitchFamily="2" charset="0"/>
              </a:rPr>
              <a:t> I µq </a:t>
            </a:r>
            <a:r>
              <a:rPr lang="en-US" sz="3200" dirty="0" err="1" smtClean="0">
                <a:latin typeface="SabrenaTonnyMJ" pitchFamily="2" charset="0"/>
                <a:cs typeface="SutonnyMJ" pitchFamily="2" charset="0"/>
              </a:rPr>
              <a:t>Kiv</a:t>
            </a:r>
            <a:r>
              <a:rPr lang="en-US" sz="3200" dirty="0" smtClean="0">
                <a:latin typeface="Sabrena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762000" y="4495800"/>
            <a:ext cx="73914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brenaTonnyMJ" pitchFamily="2" charset="0"/>
                <a:ea typeface="+mn-ea"/>
                <a:cs typeface="SutonnyMJ" pitchFamily="2" charset="0"/>
              </a:rPr>
              <a:t>Lv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brenaTonnyMJ" pitchFamily="2" charset="0"/>
                <a:ea typeface="+mn-ea"/>
                <a:cs typeface="SutonnyMJ" pitchFamily="2" charset="0"/>
              </a:rPr>
              <a:t>`¨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brena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brenaTonnyMJ" pitchFamily="2" charset="0"/>
                <a:ea typeface="+mn-ea"/>
                <a:cs typeface="SutonnyMJ" pitchFamily="2" charset="0"/>
              </a:rPr>
              <a:t>mieivn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brena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brenaTonnyMJ" pitchFamily="2" charset="0"/>
                <a:ea typeface="+mn-ea"/>
                <a:cs typeface="SutonnyMJ" pitchFamily="2" charset="0"/>
              </a:rPr>
              <a:t>Kiv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brenaTonnyMJ" pitchFamily="2" charset="0"/>
                <a:ea typeface="+mn-ea"/>
                <a:cs typeface="SutonnyMJ" pitchFamily="2" charset="0"/>
              </a:rPr>
              <a:t>|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774700" y="2895600"/>
            <a:ext cx="73914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brenaTonnyMJ" pitchFamily="2" charset="0"/>
                <a:ea typeface="+mn-ea"/>
                <a:cs typeface="SutonnyMJ" pitchFamily="2" charset="0"/>
              </a:rPr>
              <a:t>evm¯’vb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brena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brenaTonnyMJ" pitchFamily="2" charset="0"/>
                <a:ea typeface="+mn-ea"/>
                <a:cs typeface="SutonnyMJ" pitchFamily="2" charset="0"/>
              </a:rPr>
              <a:t>wbg©vY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brena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brenaTonnyMJ" pitchFamily="2" charset="0"/>
                <a:ea typeface="+mn-ea"/>
                <a:cs typeface="SutonnyMJ" pitchFamily="2" charset="0"/>
              </a:rPr>
              <a:t>Kiv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brenaTonnyMJ" pitchFamily="2" charset="0"/>
                <a:ea typeface="+mn-ea"/>
                <a:cs typeface="SutonnyMJ" pitchFamily="2" charset="0"/>
              </a:rPr>
              <a:t>| </a:t>
            </a:r>
          </a:p>
        </p:txBody>
      </p:sp>
      <p:sp>
        <p:nvSpPr>
          <p:cNvPr id="12" name="Text Placeholder 5"/>
          <p:cNvSpPr txBox="1">
            <a:spLocks/>
          </p:cNvSpPr>
          <p:nvPr/>
        </p:nvSpPr>
        <p:spPr>
          <a:xfrm>
            <a:off x="762000" y="3810000"/>
            <a:ext cx="73914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US" sz="3200" dirty="0" smtClean="0">
                <a:latin typeface="SabrenaTonnyMJ" pitchFamily="2" charset="0"/>
                <a:cs typeface="SutonnyMJ" pitchFamily="2" charset="0"/>
              </a:rPr>
              <a:t>†</a:t>
            </a:r>
            <a:r>
              <a:rPr lang="en-US" sz="3200" baseline="0" dirty="0" err="1" smtClean="0">
                <a:latin typeface="SabrenaTonnyMJ" pitchFamily="2" charset="0"/>
                <a:cs typeface="SutonnyMJ" pitchFamily="2" charset="0"/>
              </a:rPr>
              <a:t>ivM-e¨vwai</a:t>
            </a:r>
            <a:r>
              <a:rPr lang="en-US" sz="3200" dirty="0" smtClean="0">
                <a:latin typeface="Sabrena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abrenaTonnyMJ" pitchFamily="2" charset="0"/>
                <a:cs typeface="SutonnyMJ" pitchFamily="2" charset="0"/>
              </a:rPr>
              <a:t>wPwKrmv</a:t>
            </a:r>
            <a:r>
              <a:rPr lang="en-US" sz="3200" dirty="0" smtClean="0">
                <a:latin typeface="Sabrena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abrenaTonnyMJ" pitchFamily="2" charset="0"/>
                <a:cs typeface="SutonnyMJ" pitchFamily="2" charset="0"/>
              </a:rPr>
              <a:t>Kiv</a:t>
            </a:r>
            <a:r>
              <a:rPr lang="en-US" sz="3200" dirty="0" smtClean="0">
                <a:latin typeface="SabrenaTonnyMJ" pitchFamily="2" charset="0"/>
                <a:cs typeface="SutonnyMJ" pitchFamily="2" charset="0"/>
              </a:rPr>
              <a:t>|</a:t>
            </a:r>
          </a:p>
        </p:txBody>
      </p:sp>
      <p:pic>
        <p:nvPicPr>
          <p:cNvPr id="13" name="Content Placeholder 6" descr="beef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93710" y="2133601"/>
            <a:ext cx="3459690" cy="2594768"/>
          </a:xfrm>
          <a:prstGeom prst="rect">
            <a:avLst/>
          </a:prstGeom>
        </p:spPr>
      </p:pic>
      <p:pic>
        <p:nvPicPr>
          <p:cNvPr id="14" name="Content Placeholder 6" descr="beef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4400" y="2057400"/>
            <a:ext cx="3459690" cy="2594767"/>
          </a:xfrm>
          <a:prstGeom prst="rect">
            <a:avLst/>
          </a:prstGeom>
        </p:spPr>
      </p:pic>
      <p:pic>
        <p:nvPicPr>
          <p:cNvPr id="16" name="Content Placeholder 6" descr="beef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4400" y="2766306"/>
            <a:ext cx="3459690" cy="2396155"/>
          </a:xfrm>
          <a:prstGeom prst="rect">
            <a:avLst/>
          </a:prstGeom>
        </p:spPr>
      </p:pic>
      <p:pic>
        <p:nvPicPr>
          <p:cNvPr id="17" name="Content Placeholder 6" descr="beef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24400" y="4035040"/>
            <a:ext cx="3459690" cy="1946075"/>
          </a:xfrm>
          <a:prstGeom prst="rect">
            <a:avLst/>
          </a:prstGeom>
        </p:spPr>
      </p:pic>
    </p:spTree>
  </p:cSld>
  <p:clrMapOvr>
    <a:masterClrMapping/>
  </p:clrMapOvr>
  <p:transition spd="slow">
    <p:push dir="u"/>
    <p:sndAc>
      <p:stSnd>
        <p:snd r:embed="rId4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1" dur="1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6" dur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6" dur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1" dur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6" dur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 build="p"/>
      <p:bldP spid="8" grpId="0" build="p"/>
      <p:bldP spid="10" grpId="0" build="p"/>
      <p:bldP spid="1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90600" y="457200"/>
            <a:ext cx="7543800" cy="914400"/>
          </a:xfrm>
        </p:spPr>
        <p:txBody>
          <a:bodyPr>
            <a:noAutofit/>
          </a:bodyPr>
          <a:lstStyle/>
          <a:p>
            <a:pPr algn="just"/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L‡oi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mv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‡_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BDwiqv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wgwk‡q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Mv-Lv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`¨ ˆ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Zwit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 Placeholder 5"/>
          <p:cNvSpPr txBox="1">
            <a:spLocks/>
          </p:cNvSpPr>
          <p:nvPr/>
        </p:nvSpPr>
        <p:spPr>
          <a:xfrm>
            <a:off x="1295400" y="1219200"/>
            <a:ext cx="7391400" cy="5334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US" sz="2800" dirty="0" smtClean="0">
                <a:latin typeface="SabrenaTonnyMJ" pitchFamily="2" charset="0"/>
                <a:cs typeface="SutonnyMJ" pitchFamily="2" charset="0"/>
              </a:rPr>
              <a:t>20 </a:t>
            </a:r>
            <a:r>
              <a:rPr lang="en-US" sz="2800" dirty="0" err="1" smtClean="0">
                <a:latin typeface="SabrenaTonnyMJ" pitchFamily="2" charset="0"/>
                <a:cs typeface="SutonnyMJ" pitchFamily="2" charset="0"/>
              </a:rPr>
              <a:t>wjUvi</a:t>
            </a:r>
            <a:r>
              <a:rPr lang="en-US" sz="2800" dirty="0" smtClean="0">
                <a:latin typeface="Sabrena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abrenaTonnyMJ" pitchFamily="2" charset="0"/>
                <a:cs typeface="SutonnyMJ" pitchFamily="2" charset="0"/>
              </a:rPr>
              <a:t>cvwb‡Z</a:t>
            </a:r>
            <a:r>
              <a:rPr lang="en-US" sz="2800" dirty="0" smtClean="0">
                <a:latin typeface="SabrenaTonnyMJ" pitchFamily="2" charset="0"/>
                <a:cs typeface="SutonnyMJ" pitchFamily="2" charset="0"/>
              </a:rPr>
              <a:t> 1 †</a:t>
            </a:r>
            <a:r>
              <a:rPr lang="en-US" sz="2800" dirty="0" err="1" smtClean="0">
                <a:latin typeface="SabrenaTonnyMJ" pitchFamily="2" charset="0"/>
                <a:cs typeface="SutonnyMJ" pitchFamily="2" charset="0"/>
              </a:rPr>
              <a:t>KwR</a:t>
            </a:r>
            <a:r>
              <a:rPr lang="en-US" sz="2800" dirty="0" smtClean="0">
                <a:latin typeface="Sabrena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abrenaTonnyMJ" pitchFamily="2" charset="0"/>
                <a:cs typeface="SutonnyMJ" pitchFamily="2" charset="0"/>
              </a:rPr>
              <a:t>BDwiqvi</a:t>
            </a:r>
            <a:r>
              <a:rPr lang="en-US" sz="2800" dirty="0" smtClean="0">
                <a:latin typeface="SabrenaTonnyMJ" pitchFamily="2" charset="0"/>
                <a:cs typeface="SutonnyMJ" pitchFamily="2" charset="0"/>
              </a:rPr>
              <a:t> `ª</a:t>
            </a:r>
            <a:r>
              <a:rPr lang="en-US" sz="2800" dirty="0" err="1" smtClean="0">
                <a:latin typeface="SabrenaTonnyMJ" pitchFamily="2" charset="0"/>
                <a:cs typeface="SutonnyMJ" pitchFamily="2" charset="0"/>
              </a:rPr>
              <a:t>eY</a:t>
            </a:r>
            <a:r>
              <a:rPr lang="en-US" sz="2800" dirty="0" smtClean="0">
                <a:latin typeface="SabrenaTonnyMJ" pitchFamily="2" charset="0"/>
                <a:cs typeface="SutonnyMJ" pitchFamily="2" charset="0"/>
              </a:rPr>
              <a:t> ˆ</a:t>
            </a:r>
            <a:r>
              <a:rPr lang="en-US" sz="2800" dirty="0" err="1" smtClean="0">
                <a:latin typeface="SabrenaTonnyMJ" pitchFamily="2" charset="0"/>
                <a:cs typeface="SutonnyMJ" pitchFamily="2" charset="0"/>
              </a:rPr>
              <a:t>Zwi</a:t>
            </a:r>
            <a:r>
              <a:rPr lang="en-US" sz="2800" dirty="0" smtClean="0">
                <a:latin typeface="Sabrena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abrenaTonnyMJ" pitchFamily="2" charset="0"/>
                <a:cs typeface="SutonnyMJ" pitchFamily="2" charset="0"/>
              </a:rPr>
              <a:t>K‡i</a:t>
            </a:r>
            <a:r>
              <a:rPr lang="en-US" sz="2800" dirty="0" smtClean="0">
                <a:latin typeface="Sabrena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abrenaTonnyMJ" pitchFamily="2" charset="0"/>
                <a:cs typeface="SutonnyMJ" pitchFamily="2" charset="0"/>
              </a:rPr>
              <a:t>wb‡Z</a:t>
            </a:r>
            <a:r>
              <a:rPr lang="en-US" sz="2800" dirty="0" smtClean="0">
                <a:latin typeface="Sabrena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abrenaTonnyMJ" pitchFamily="2" charset="0"/>
                <a:cs typeface="SutonnyMJ" pitchFamily="2" charset="0"/>
              </a:rPr>
              <a:t>n‡e</a:t>
            </a:r>
            <a:r>
              <a:rPr lang="en-US" sz="2800" dirty="0" smtClean="0">
                <a:latin typeface="SabrenaTonnyMJ" pitchFamily="2" charset="0"/>
                <a:cs typeface="SutonnyMJ" pitchFamily="2" charset="0"/>
              </a:rPr>
              <a:t>|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brenaTonnyMJ" pitchFamily="2" charset="0"/>
                <a:ea typeface="+mn-ea"/>
                <a:cs typeface="SutonnyMJ" pitchFamily="2" charset="0"/>
              </a:rPr>
              <a:t>‡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brenaTonnyMJ" pitchFamily="2" charset="0"/>
                <a:ea typeface="+mn-ea"/>
                <a:cs typeface="SutonnyMJ" pitchFamily="2" charset="0"/>
              </a:rPr>
              <a:t>Wv‡ji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brena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brenaTonnyMJ" pitchFamily="2" charset="0"/>
                <a:ea typeface="+mn-ea"/>
                <a:cs typeface="SutonnyMJ" pitchFamily="2" charset="0"/>
              </a:rPr>
              <a:t>g‡a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brenaTonnyMJ" pitchFamily="2" charset="0"/>
                <a:ea typeface="+mn-ea"/>
                <a:cs typeface="SutonnyMJ" pitchFamily="2" charset="0"/>
              </a:rPr>
              <a:t>¨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brenaTonnyMJ" pitchFamily="2" charset="0"/>
                <a:ea typeface="+mn-ea"/>
                <a:cs typeface="SutonnyMJ" pitchFamily="2" charset="0"/>
              </a:rPr>
              <a:t>Aí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brena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brenaTonnyMJ" pitchFamily="2" charset="0"/>
                <a:ea typeface="+mn-ea"/>
                <a:cs typeface="SutonnyMJ" pitchFamily="2" charset="0"/>
              </a:rPr>
              <a:t>Aí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brenaTonnyMJ" pitchFamily="2" charset="0"/>
                <a:ea typeface="+mn-ea"/>
                <a:cs typeface="SutonnyMJ" pitchFamily="2" charset="0"/>
              </a:rPr>
              <a:t> Lo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brenaTonnyMJ" pitchFamily="2" charset="0"/>
                <a:ea typeface="+mn-ea"/>
                <a:cs typeface="SutonnyMJ" pitchFamily="2" charset="0"/>
              </a:rPr>
              <a:t>w`‡q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brena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brenaTonnyMJ" pitchFamily="2" charset="0"/>
                <a:ea typeface="+mn-ea"/>
                <a:cs typeface="SutonnyMJ" pitchFamily="2" charset="0"/>
              </a:rPr>
              <a:t>BDwiqv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brenaTonnyMJ" pitchFamily="2" charset="0"/>
                <a:ea typeface="+mn-ea"/>
                <a:cs typeface="SutonnyMJ" pitchFamily="2" charset="0"/>
              </a:rPr>
              <a:t> `ª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brenaTonnyMJ" pitchFamily="2" charset="0"/>
                <a:ea typeface="+mn-ea"/>
                <a:cs typeface="SutonnyMJ" pitchFamily="2" charset="0"/>
              </a:rPr>
              <a:t>eY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brena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brenaTonnyMJ" pitchFamily="2" charset="0"/>
                <a:ea typeface="+mn-ea"/>
                <a:cs typeface="SutonnyMJ" pitchFamily="2" charset="0"/>
              </a:rPr>
              <a:t>L‡oi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brena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brenaTonnyMJ" pitchFamily="2" charset="0"/>
                <a:ea typeface="+mn-ea"/>
                <a:cs typeface="SutonnyMJ" pitchFamily="2" charset="0"/>
              </a:rPr>
              <a:t>Ici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brena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brenaTonnyMJ" pitchFamily="2" charset="0"/>
                <a:ea typeface="+mn-ea"/>
                <a:cs typeface="SutonnyMJ" pitchFamily="2" charset="0"/>
              </a:rPr>
              <a:t>wQwU‡q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brenaTonnyMJ" pitchFamily="2" charset="0"/>
                <a:ea typeface="+mn-ea"/>
                <a:cs typeface="SutonnyMJ" pitchFamily="2" charset="0"/>
              </a:rPr>
              <a:t> w`‡</a:t>
            </a:r>
            <a:r>
              <a:rPr lang="en-US" sz="2800" dirty="0" smtClean="0">
                <a:latin typeface="SabrenaTonnyMJ" pitchFamily="2" charset="0"/>
                <a:cs typeface="SutonnyMJ" pitchFamily="2" charset="0"/>
              </a:rPr>
              <a:t>q †</a:t>
            </a:r>
            <a:r>
              <a:rPr lang="en-US" sz="2800" dirty="0" err="1" smtClean="0">
                <a:latin typeface="SabrenaTonnyMJ" pitchFamily="2" charset="0"/>
                <a:cs typeface="SutonnyMJ" pitchFamily="2" charset="0"/>
              </a:rPr>
              <a:t>P‡c</a:t>
            </a:r>
            <a:r>
              <a:rPr lang="en-US" sz="2800" dirty="0" smtClean="0">
                <a:latin typeface="Sabrena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abrenaTonnyMJ" pitchFamily="2" charset="0"/>
                <a:cs typeface="SutonnyMJ" pitchFamily="2" charset="0"/>
              </a:rPr>
              <a:t>P‡c</a:t>
            </a:r>
            <a:r>
              <a:rPr lang="en-US" sz="2800" dirty="0" smtClean="0">
                <a:latin typeface="Sabrena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abrenaTonnyMJ" pitchFamily="2" charset="0"/>
                <a:cs typeface="SutonnyMJ" pitchFamily="2" charset="0"/>
              </a:rPr>
              <a:t>fi‡Z</a:t>
            </a:r>
            <a:r>
              <a:rPr lang="en-US" sz="2800" dirty="0" smtClean="0">
                <a:latin typeface="Sabrena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abrenaTonnyMJ" pitchFamily="2" charset="0"/>
                <a:cs typeface="SutonnyMJ" pitchFamily="2" charset="0"/>
              </a:rPr>
              <a:t>n‡e</a:t>
            </a:r>
            <a:r>
              <a:rPr lang="en-US" sz="2800" dirty="0" smtClean="0">
                <a:latin typeface="SabrenaTonnyMJ" pitchFamily="2" charset="0"/>
                <a:cs typeface="SutonnyMJ" pitchFamily="2" charset="0"/>
              </a:rPr>
              <a:t>|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US" sz="2800" dirty="0" err="1" smtClean="0">
                <a:latin typeface="SabrenaTonnyMJ" pitchFamily="2" charset="0"/>
                <a:cs typeface="SutonnyMJ" pitchFamily="2" charset="0"/>
              </a:rPr>
              <a:t>Gfv‡e</a:t>
            </a:r>
            <a:r>
              <a:rPr lang="en-US" sz="2800" dirty="0" smtClean="0">
                <a:latin typeface="Sabrena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abrenaTonnyMJ" pitchFamily="2" charset="0"/>
                <a:cs typeface="SutonnyMJ" pitchFamily="2" charset="0"/>
              </a:rPr>
              <a:t>m¤ú~Y</a:t>
            </a:r>
            <a:r>
              <a:rPr lang="en-US" sz="2800" dirty="0" smtClean="0">
                <a:latin typeface="SabrenaTonnyMJ" pitchFamily="2" charset="0"/>
                <a:cs typeface="SutonnyMJ" pitchFamily="2" charset="0"/>
              </a:rPr>
              <a:t>© †</a:t>
            </a:r>
            <a:r>
              <a:rPr lang="en-US" sz="2800" dirty="0" err="1" smtClean="0">
                <a:latin typeface="SabrenaTonnyMJ" pitchFamily="2" charset="0"/>
                <a:cs typeface="SutonnyMJ" pitchFamily="2" charset="0"/>
              </a:rPr>
              <a:t>Wvj</a:t>
            </a:r>
            <a:r>
              <a:rPr lang="en-US" sz="2800" dirty="0" smtClean="0">
                <a:latin typeface="Sabrena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abrenaTonnyMJ" pitchFamily="2" charset="0"/>
                <a:cs typeface="SutonnyMJ" pitchFamily="2" charset="0"/>
              </a:rPr>
              <a:t>f‡i</a:t>
            </a:r>
            <a:r>
              <a:rPr lang="en-US" sz="2800" dirty="0" smtClean="0">
                <a:latin typeface="Sabrena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abrenaTonnyMJ" pitchFamily="2" charset="0"/>
                <a:cs typeface="SutonnyMJ" pitchFamily="2" charset="0"/>
              </a:rPr>
              <a:t>M‡j</a:t>
            </a:r>
            <a:r>
              <a:rPr lang="en-US" sz="2800" dirty="0" smtClean="0">
                <a:latin typeface="Sabrena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abrenaTonnyMJ" pitchFamily="2" charset="0"/>
                <a:cs typeface="SutonnyMJ" pitchFamily="2" charset="0"/>
              </a:rPr>
              <a:t>Gi</a:t>
            </a:r>
            <a:r>
              <a:rPr lang="en-US" sz="2800" dirty="0" smtClean="0">
                <a:latin typeface="Sabrena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abrenaTonnyMJ" pitchFamily="2" charset="0"/>
                <a:cs typeface="SutonnyMJ" pitchFamily="2" charset="0"/>
              </a:rPr>
              <a:t>gyL</a:t>
            </a:r>
            <a:r>
              <a:rPr lang="en-US" sz="2800" dirty="0" smtClean="0">
                <a:latin typeface="Sabrena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abrenaTonnyMJ" pitchFamily="2" charset="0"/>
                <a:cs typeface="SutonnyMJ" pitchFamily="2" charset="0"/>
              </a:rPr>
              <a:t>Qvjv</a:t>
            </a:r>
            <a:r>
              <a:rPr lang="en-US" sz="2800" dirty="0" smtClean="0">
                <a:latin typeface="Sabrena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abrenaTonnyMJ" pitchFamily="2" charset="0"/>
                <a:cs typeface="SutonnyMJ" pitchFamily="2" charset="0"/>
              </a:rPr>
              <a:t>ev</a:t>
            </a:r>
            <a:r>
              <a:rPr lang="en-US" sz="2800" dirty="0" smtClean="0">
                <a:latin typeface="Sabrena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abrenaTonnyMJ" pitchFamily="2" charset="0"/>
                <a:cs typeface="SutonnyMJ" pitchFamily="2" charset="0"/>
              </a:rPr>
              <a:t>cwjw_b</a:t>
            </a:r>
            <a:r>
              <a:rPr lang="en-US" sz="2800" dirty="0" smtClean="0">
                <a:latin typeface="Sabrena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abrenaTonnyMJ" pitchFamily="2" charset="0"/>
                <a:cs typeface="SutonnyMJ" pitchFamily="2" charset="0"/>
              </a:rPr>
              <a:t>w`‡q</a:t>
            </a:r>
            <a:r>
              <a:rPr lang="en-US" sz="2800" dirty="0" smtClean="0">
                <a:latin typeface="Sabrena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abrenaTonnyMJ" pitchFamily="2" charset="0"/>
                <a:cs typeface="SutonnyMJ" pitchFamily="2" charset="0"/>
              </a:rPr>
              <a:t>euva‡Z</a:t>
            </a:r>
            <a:r>
              <a:rPr lang="en-US" sz="2800" dirty="0" smtClean="0">
                <a:latin typeface="Sabrena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abrenaTonnyMJ" pitchFamily="2" charset="0"/>
                <a:cs typeface="SutonnyMJ" pitchFamily="2" charset="0"/>
              </a:rPr>
              <a:t>n‡e</a:t>
            </a:r>
            <a:r>
              <a:rPr lang="en-US" sz="2800" dirty="0" smtClean="0">
                <a:latin typeface="SabrenaTonnyMJ" pitchFamily="2" charset="0"/>
                <a:cs typeface="SutonnyMJ" pitchFamily="2" charset="0"/>
              </a:rPr>
              <a:t>|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brenaTonnyMJ" pitchFamily="2" charset="0"/>
                <a:ea typeface="+mn-ea"/>
                <a:cs typeface="SutonnyMJ" pitchFamily="2" charset="0"/>
              </a:rPr>
              <a:t>10-12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brena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brenaTonnyMJ" pitchFamily="2" charset="0"/>
                <a:ea typeface="+mn-ea"/>
                <a:cs typeface="SutonnyMJ" pitchFamily="2" charset="0"/>
              </a:rPr>
              <a:t>w`b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brena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brenaTonnyMJ" pitchFamily="2" charset="0"/>
                <a:ea typeface="+mn-ea"/>
                <a:cs typeface="SutonnyMJ" pitchFamily="2" charset="0"/>
              </a:rPr>
              <a:t>ci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brenaTonnyMJ" pitchFamily="2" charset="0"/>
                <a:ea typeface="+mn-ea"/>
                <a:cs typeface="SutonnyMJ" pitchFamily="2" charset="0"/>
              </a:rPr>
              <a:t> Lo †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brenaTonnyMJ" pitchFamily="2" charset="0"/>
                <a:ea typeface="+mn-ea"/>
                <a:cs typeface="SutonnyMJ" pitchFamily="2" charset="0"/>
              </a:rPr>
              <a:t>ei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brena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brenaTonnyMJ" pitchFamily="2" charset="0"/>
                <a:ea typeface="+mn-ea"/>
                <a:cs typeface="SutonnyMJ" pitchFamily="2" charset="0"/>
              </a:rPr>
              <a:t>K‡i</a:t>
            </a:r>
            <a:r>
              <a:rPr lang="en-US" sz="2800" dirty="0" smtClean="0">
                <a:latin typeface="SabrenaTonnyMJ" pitchFamily="2" charset="0"/>
                <a:cs typeface="SutonnyMJ" pitchFamily="2" charset="0"/>
              </a:rPr>
              <a:t> †iv‡` </a:t>
            </a:r>
            <a:r>
              <a:rPr lang="en-US" sz="2800" dirty="0" err="1" smtClean="0">
                <a:latin typeface="SabrenaTonnyMJ" pitchFamily="2" charset="0"/>
                <a:cs typeface="SutonnyMJ" pitchFamily="2" charset="0"/>
              </a:rPr>
              <a:t>ïKv‡Z</a:t>
            </a:r>
            <a:r>
              <a:rPr lang="en-US" sz="2800" dirty="0" smtClean="0">
                <a:latin typeface="Sabrena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abrenaTonnyMJ" pitchFamily="2" charset="0"/>
                <a:cs typeface="SutonnyMJ" pitchFamily="2" charset="0"/>
              </a:rPr>
              <a:t>n‡e</a:t>
            </a:r>
            <a:r>
              <a:rPr lang="en-US" sz="2800" dirty="0" smtClean="0">
                <a:latin typeface="SabrenaTonnyMJ" pitchFamily="2" charset="0"/>
                <a:cs typeface="SutonnyMJ" pitchFamily="2" charset="0"/>
              </a:rPr>
              <a:t>|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US" sz="2800" dirty="0" err="1" smtClean="0">
                <a:latin typeface="SabrenaTonnyMJ" pitchFamily="2" charset="0"/>
                <a:cs typeface="SutonnyMJ" pitchFamily="2" charset="0"/>
              </a:rPr>
              <a:t>GiciB</a:t>
            </a:r>
            <a:r>
              <a:rPr lang="en-US" sz="2800" dirty="0" smtClean="0">
                <a:latin typeface="SabrenaTonnyMJ" pitchFamily="2" charset="0"/>
                <a:cs typeface="SutonnyMJ" pitchFamily="2" charset="0"/>
              </a:rPr>
              <a:t> Lo </a:t>
            </a:r>
            <a:r>
              <a:rPr lang="en-US" sz="2800" dirty="0" err="1" smtClean="0">
                <a:latin typeface="SabrenaTonnyMJ" pitchFamily="2" charset="0"/>
                <a:cs typeface="SutonnyMJ" pitchFamily="2" charset="0"/>
              </a:rPr>
              <a:t>Miy‡K</a:t>
            </a:r>
            <a:r>
              <a:rPr lang="en-US" sz="2800" dirty="0" smtClean="0">
                <a:latin typeface="Sabrena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abrenaTonnyMJ" pitchFamily="2" charset="0"/>
                <a:cs typeface="SutonnyMJ" pitchFamily="2" charset="0"/>
              </a:rPr>
              <a:t>LvIqv‡bvi</a:t>
            </a:r>
            <a:r>
              <a:rPr lang="en-US" sz="2800" dirty="0" smtClean="0">
                <a:latin typeface="Sabrena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abrenaTonnyMJ" pitchFamily="2" charset="0"/>
                <a:cs typeface="SutonnyMJ" pitchFamily="2" charset="0"/>
              </a:rPr>
              <a:t>Dc‡hvMx</a:t>
            </a:r>
            <a:r>
              <a:rPr lang="en-US" sz="2800" dirty="0" smtClean="0">
                <a:latin typeface="Sabrena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abrenaTonnyMJ" pitchFamily="2" charset="0"/>
                <a:cs typeface="SutonnyMJ" pitchFamily="2" charset="0"/>
              </a:rPr>
              <a:t>n‡e</a:t>
            </a:r>
            <a:r>
              <a:rPr lang="en-US" sz="2800" dirty="0" smtClean="0">
                <a:latin typeface="SabrenaTonnyMJ" pitchFamily="2" charset="0"/>
                <a:cs typeface="SutonnyMJ" pitchFamily="2" charset="0"/>
              </a:rPr>
              <a:t>|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brenaTonnyMJ" pitchFamily="2" charset="0"/>
                <a:ea typeface="+mn-ea"/>
                <a:cs typeface="SutonnyMJ" pitchFamily="2" charset="0"/>
              </a:rPr>
              <a:t>mvaviYZ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brena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brenaTonnyMJ" pitchFamily="2" charset="0"/>
                <a:ea typeface="+mn-ea"/>
                <a:cs typeface="SutonnyMJ" pitchFamily="2" charset="0"/>
              </a:rPr>
              <a:t>GKwU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brena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brenaTonnyMJ" pitchFamily="2" charset="0"/>
                <a:ea typeface="+mn-ea"/>
                <a:cs typeface="SutonnyMJ" pitchFamily="2" charset="0"/>
              </a:rPr>
              <a:t>Miy‡K</a:t>
            </a:r>
            <a:r>
              <a:rPr lang="en-US" sz="2800" dirty="0" smtClean="0">
                <a:latin typeface="SabrenaTonnyMJ" pitchFamily="2" charset="0"/>
                <a:cs typeface="SutonnyMJ" pitchFamily="2" charset="0"/>
              </a:rPr>
              <a:t> ˆ`</a:t>
            </a:r>
            <a:r>
              <a:rPr lang="en-US" sz="2800" dirty="0" err="1" smtClean="0">
                <a:latin typeface="SabrenaTonnyMJ" pitchFamily="2" charset="0"/>
                <a:cs typeface="SutonnyMJ" pitchFamily="2" charset="0"/>
              </a:rPr>
              <a:t>wbK</a:t>
            </a:r>
            <a:r>
              <a:rPr lang="en-US" sz="2800" dirty="0" smtClean="0">
                <a:latin typeface="SabrenaTonnyMJ" pitchFamily="2" charset="0"/>
                <a:cs typeface="SutonnyMJ" pitchFamily="2" charset="0"/>
              </a:rPr>
              <a:t> 3 †</a:t>
            </a:r>
            <a:r>
              <a:rPr lang="en-US" sz="2800" dirty="0" err="1" smtClean="0">
                <a:latin typeface="SabrenaTonnyMJ" pitchFamily="2" charset="0"/>
                <a:cs typeface="SutonnyMJ" pitchFamily="2" charset="0"/>
              </a:rPr>
              <a:t>KwR</a:t>
            </a:r>
            <a:r>
              <a:rPr lang="en-US" sz="2800" dirty="0" smtClean="0">
                <a:latin typeface="Sabrena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abrenaTonnyMJ" pitchFamily="2" charset="0"/>
                <a:cs typeface="SutonnyMJ" pitchFamily="2" charset="0"/>
              </a:rPr>
              <a:t>BDwiqv</a:t>
            </a:r>
            <a:r>
              <a:rPr lang="en-US" sz="2800" dirty="0" smtClean="0">
                <a:latin typeface="Sabrena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abrenaTonnyMJ" pitchFamily="2" charset="0"/>
                <a:cs typeface="SutonnyMJ" pitchFamily="2" charset="0"/>
              </a:rPr>
              <a:t>gkv‡bv</a:t>
            </a:r>
            <a:r>
              <a:rPr lang="en-US" sz="2800" dirty="0" smtClean="0">
                <a:latin typeface="SabrenaTonnyMJ" pitchFamily="2" charset="0"/>
                <a:cs typeface="SutonnyMJ" pitchFamily="2" charset="0"/>
              </a:rPr>
              <a:t> Lo </a:t>
            </a:r>
            <a:r>
              <a:rPr lang="en-US" sz="2800" dirty="0" err="1" smtClean="0">
                <a:latin typeface="SabrenaTonnyMJ" pitchFamily="2" charset="0"/>
                <a:cs typeface="SutonnyMJ" pitchFamily="2" charset="0"/>
              </a:rPr>
              <a:t>LvIqv‡Z</a:t>
            </a:r>
            <a:r>
              <a:rPr lang="en-US" sz="2800" dirty="0" smtClean="0">
                <a:latin typeface="Sabrena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abrenaTonnyMJ" pitchFamily="2" charset="0"/>
                <a:cs typeface="SutonnyMJ" pitchFamily="2" charset="0"/>
              </a:rPr>
              <a:t>n‡e</a:t>
            </a:r>
            <a:r>
              <a:rPr lang="en-US" sz="2800" dirty="0" smtClean="0">
                <a:latin typeface="SabrenaTonnyMJ" pitchFamily="2" charset="0"/>
                <a:cs typeface="SutonnyMJ" pitchFamily="2" charset="0"/>
              </a:rPr>
              <a:t>|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brenaTonnyMJ" pitchFamily="2" charset="0"/>
                <a:ea typeface="+mn-ea"/>
                <a:cs typeface="SutonnyMJ" pitchFamily="2" charset="0"/>
              </a:rPr>
              <a:t>L‡oi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brena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brenaTonnyMJ" pitchFamily="2" charset="0"/>
                <a:ea typeface="+mn-ea"/>
                <a:cs typeface="SutonnyMJ" pitchFamily="2" charset="0"/>
              </a:rPr>
              <a:t>mv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brenaTonnyMJ" pitchFamily="2" charset="0"/>
                <a:ea typeface="+mn-ea"/>
                <a:cs typeface="SutonnyMJ" pitchFamily="2" charset="0"/>
              </a:rPr>
              <a:t>‡_ ˆ`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brenaTonnyMJ" pitchFamily="2" charset="0"/>
                <a:ea typeface="+mn-ea"/>
                <a:cs typeface="SutonnyMJ" pitchFamily="2" charset="0"/>
              </a:rPr>
              <a:t>wbK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brenaTonnyMJ" pitchFamily="2" charset="0"/>
                <a:ea typeface="+mn-ea"/>
                <a:cs typeface="SutonnyMJ" pitchFamily="2" charset="0"/>
              </a:rPr>
              <a:t> 300-400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brenaTonnyMJ" pitchFamily="2" charset="0"/>
                <a:ea typeface="+mn-ea"/>
                <a:cs typeface="SutonnyMJ" pitchFamily="2" charset="0"/>
              </a:rPr>
              <a:t>Mvªg</a:t>
            </a:r>
            <a:r>
              <a:rPr lang="en-US" sz="2800" dirty="0" smtClean="0">
                <a:latin typeface="Sabrena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abrenaTonnyMJ" pitchFamily="2" charset="0"/>
                <a:cs typeface="SutonnyMJ" pitchFamily="2" charset="0"/>
              </a:rPr>
              <a:t>Svjv¸o</a:t>
            </a:r>
            <a:r>
              <a:rPr lang="en-US" sz="2800" dirty="0" smtClean="0">
                <a:latin typeface="Sabrena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abrenaTonnyMJ" pitchFamily="2" charset="0"/>
                <a:cs typeface="SutonnyMJ" pitchFamily="2" charset="0"/>
              </a:rPr>
              <a:t>wgwk‡q</a:t>
            </a:r>
            <a:r>
              <a:rPr lang="en-US" sz="2800" dirty="0" smtClean="0">
                <a:latin typeface="Sabrena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abrenaTonnyMJ" pitchFamily="2" charset="0"/>
                <a:cs typeface="SutonnyMJ" pitchFamily="2" charset="0"/>
              </a:rPr>
              <a:t>LvIqv‡Z</a:t>
            </a:r>
            <a:r>
              <a:rPr lang="en-US" sz="2800" dirty="0" smtClean="0">
                <a:latin typeface="Sabrena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abrenaTonnyMJ" pitchFamily="2" charset="0"/>
                <a:cs typeface="SutonnyMJ" pitchFamily="2" charset="0"/>
              </a:rPr>
              <a:t>n‡e</a:t>
            </a:r>
            <a:r>
              <a:rPr lang="en-US" sz="2800" dirty="0" smtClean="0">
                <a:latin typeface="SabrenaTonnyMJ" pitchFamily="2" charset="0"/>
                <a:cs typeface="SutonnyMJ" pitchFamily="2" charset="0"/>
              </a:rPr>
              <a:t>|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sh dir="u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erve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1103</TotalTime>
  <Words>307</Words>
  <Application>Microsoft Office PowerPoint</Application>
  <PresentationFormat>On-screen Show (4:3)</PresentationFormat>
  <Paragraphs>45</Paragraphs>
  <Slides>11</Slides>
  <Notes>7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Flow</vt:lpstr>
      <vt:lpstr>1_Flow</vt:lpstr>
      <vt:lpstr>Verve</vt:lpstr>
      <vt:lpstr>¯^vMZg</vt:lpstr>
      <vt:lpstr>A B M Akhtar Hossain Mondal</vt:lpstr>
      <vt:lpstr>K…wl cÖhyw³</vt:lpstr>
      <vt:lpstr>AvR‡Ki cvV †k‡l Avgiv-</vt:lpstr>
      <vt:lpstr>Pj, Avgiv GKwU wfwWI wPÎ Dc‡fvM Kwi-</vt:lpstr>
      <vt:lpstr>Slide 6</vt:lpstr>
      <vt:lpstr>cv‡Vi wk‡ivbvg t  Miæ †gvUvZvRvKiY</vt:lpstr>
      <vt:lpstr>Miæ †gvUvZvRvKi‡Yi D‡jøL‡hvM¨ welq¸‡jv Kx Kx?</vt:lpstr>
      <vt:lpstr>L‡oi mv‡_ BDwiqv wgwk‡q †Mv-Lv`¨ ˆZwit</vt:lpstr>
      <vt:lpstr>AvR‡Ki cv‡V hv hv wkLjvg-</vt:lpstr>
      <vt:lpstr>ab¨ev`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A¼ Kx?</dc:title>
  <dc:creator>Liton</dc:creator>
  <cp:lastModifiedBy>Liton</cp:lastModifiedBy>
  <cp:revision>355</cp:revision>
  <dcterms:created xsi:type="dcterms:W3CDTF">2013-01-02T00:27:26Z</dcterms:created>
  <dcterms:modified xsi:type="dcterms:W3CDTF">2013-12-07T17:19:24Z</dcterms:modified>
</cp:coreProperties>
</file>